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7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21" Type="http://schemas.openxmlformats.org/officeDocument/2006/relationships/font" Target="fonts/ProximaNov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20325"/>
            <a:ext cx="8520600" cy="14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Beast from the East</a:t>
            </a:r>
            <a:endParaRPr sz="4800"/>
          </a:p>
        </p:txBody>
      </p:sp>
      <p:sp>
        <p:nvSpPr>
          <p:cNvPr id="60" name="Shape 60"/>
          <p:cNvSpPr txBox="1"/>
          <p:nvPr/>
        </p:nvSpPr>
        <p:spPr>
          <a:xfrm>
            <a:off x="386725" y="292200"/>
            <a:ext cx="39060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…..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…….</a:t>
            </a:r>
            <a:endParaRPr sz="3000"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700" y="2039250"/>
            <a:ext cx="2802025" cy="25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13" y="2039238"/>
            <a:ext cx="461962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melting of snow and ice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2050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900" y="1170125"/>
            <a:ext cx="3718699" cy="251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Rise of global sea level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038" y="1098600"/>
            <a:ext cx="636592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1694" y="401194"/>
            <a:ext cx="2914550" cy="6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Stronger </a:t>
            </a:r>
            <a:r>
              <a:rPr lang="en"/>
              <a:t>hurricanes</a:t>
            </a:r>
            <a:r>
              <a:rPr lang="en"/>
              <a:t> and cyclones</a:t>
            </a:r>
            <a:endParaRPr/>
          </a:p>
        </p:txBody>
      </p:sp>
      <p:sp>
        <p:nvSpPr>
          <p:cNvPr id="132" name="Shape 132"/>
          <p:cNvSpPr txBox="1"/>
          <p:nvPr/>
        </p:nvSpPr>
        <p:spPr>
          <a:xfrm>
            <a:off x="633050" y="1881525"/>
            <a:ext cx="7293300" cy="21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35% increases of Power Dissipation Index of tropical cyclones in the Pacific.</a:t>
            </a:r>
            <a:endParaRPr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Double at Atlantic </a:t>
            </a:r>
            <a:endParaRPr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1°C increase in sea surface temperature = 31% increase in the global frequency of category 4 and 5 storms.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technology helps tackling global warming? </a:t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4782550" y="4275500"/>
            <a:ext cx="351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425400" y="1478175"/>
            <a:ext cx="78756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Power generation :</a:t>
            </a:r>
            <a:endParaRPr/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company, General Fusion - </a:t>
            </a:r>
            <a:r>
              <a:rPr lang="en" sz="1350">
                <a:solidFill>
                  <a:srgbClr val="141414"/>
                </a:solidFill>
              </a:rPr>
              <a:t>nuclear-fusion-energy power plant</a:t>
            </a:r>
            <a:endParaRPr sz="1350">
              <a:solidFill>
                <a:srgbClr val="141414"/>
              </a:solidFill>
            </a:endParaRPr>
          </a:p>
          <a:p>
            <a:pPr indent="-314325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350"/>
              <a:buChar char="●"/>
            </a:pPr>
            <a:r>
              <a:rPr lang="en" sz="1350">
                <a:solidFill>
                  <a:srgbClr val="141414"/>
                </a:solidFill>
              </a:rPr>
              <a:t>Transport :</a:t>
            </a:r>
            <a:endParaRPr sz="1350">
              <a:solidFill>
                <a:srgbClr val="141414"/>
              </a:solidFill>
            </a:endParaRPr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41414"/>
                </a:solidFill>
              </a:rPr>
              <a:t>New materials offering an alternative to battery power</a:t>
            </a:r>
            <a:endParaRPr sz="1350">
              <a:solidFill>
                <a:srgbClr val="141414"/>
              </a:solidFill>
            </a:endParaRPr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41414"/>
                </a:solidFill>
              </a:rPr>
              <a:t>Proven to be between 1000-10000 times more powerful </a:t>
            </a:r>
            <a:endParaRPr sz="1350">
              <a:solidFill>
                <a:srgbClr val="141414"/>
              </a:solidFill>
            </a:endParaRPr>
          </a:p>
          <a:p>
            <a:pPr indent="-314325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350"/>
              <a:buChar char="●"/>
            </a:pPr>
            <a:r>
              <a:rPr lang="en" sz="1350">
                <a:solidFill>
                  <a:srgbClr val="141414"/>
                </a:solidFill>
              </a:rPr>
              <a:t>Manufacture :</a:t>
            </a:r>
            <a:endParaRPr sz="1350">
              <a:solidFill>
                <a:srgbClr val="141414"/>
              </a:solidFill>
            </a:endParaRPr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41414"/>
                </a:solidFill>
              </a:rPr>
              <a:t>Canadian startup, Carbon Engineering - taking out CO² from the air</a:t>
            </a:r>
            <a:endParaRPr sz="1350">
              <a:solidFill>
                <a:srgbClr val="141414"/>
              </a:solidFill>
            </a:endParaRPr>
          </a:p>
          <a:p>
            <a:pPr indent="-314325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350"/>
              <a:buChar char="●"/>
            </a:pPr>
            <a:r>
              <a:rPr lang="en" sz="1350">
                <a:solidFill>
                  <a:srgbClr val="141414"/>
                </a:solidFill>
              </a:rPr>
              <a:t>Building :</a:t>
            </a:r>
            <a:endParaRPr sz="1350">
              <a:solidFill>
                <a:srgbClr val="141414"/>
              </a:solidFill>
            </a:endParaRPr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41414"/>
                </a:solidFill>
              </a:rPr>
              <a:t>Smart cities</a:t>
            </a:r>
            <a:endParaRPr sz="1350">
              <a:solidFill>
                <a:srgbClr val="14141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41414"/>
                </a:solidFill>
              </a:rPr>
              <a:t> </a:t>
            </a:r>
            <a:endParaRPr sz="1350">
              <a:solidFill>
                <a:srgbClr val="14141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4141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1612800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Conclusion</a:t>
            </a:r>
            <a:endParaRPr sz="6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545625" y="441730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 :)</a:t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25" y="304800"/>
            <a:ext cx="8052774" cy="40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warming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Muhd Syamil bin Dzulkaftah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/>
              <a:t>What is global warming?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/>
              <a:t>What causes global warming?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/>
              <a:t>What are the effects of global warming?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/>
              <a:t>How can technology helps tackling global warming?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0" r="0" t="9165"/>
          <a:stretch/>
        </p:blipFill>
        <p:spPr>
          <a:xfrm>
            <a:off x="1314875" y="1017725"/>
            <a:ext cx="6574400" cy="39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11700" y="316125"/>
            <a:ext cx="85206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global warming?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400" y="1405725"/>
            <a:ext cx="3247024" cy="32363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424175" y="432475"/>
            <a:ext cx="5211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“Climate change is no longer some far-off problem; </a:t>
            </a:r>
            <a:endParaRPr b="1"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it is happening here, </a:t>
            </a:r>
            <a:endParaRPr b="1"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it is happening now”</a:t>
            </a:r>
            <a:endParaRPr b="1" sz="3000"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en" sz="3000"/>
              <a:t>Barack Obama</a:t>
            </a:r>
            <a:endParaRPr b="1"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213925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causes g</a:t>
            </a:r>
            <a:r>
              <a:rPr lang="en"/>
              <a:t>lobal warming?</a:t>
            </a:r>
            <a:endParaRPr/>
          </a:p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Enhanced greenhouse effect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Deforestation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25" y="404075"/>
            <a:ext cx="4612824" cy="29120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5229900" y="722475"/>
            <a:ext cx="3914100" cy="4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Human activities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that are causing the concentration of the main greenhouse gases to rise 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Production and burning of fossil fuels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Uses of synthetic fertilizers for agriculture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Refrigeration, cooling and manufacturing applications.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388200" y="3650050"/>
            <a:ext cx="45450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greenhouse gases :</a:t>
            </a:r>
            <a:endParaRPr b="1"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Carbon Dioxide, Methane, Nitrous Oxide, Fluorinated gases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475" y="517425"/>
            <a:ext cx="4333200" cy="26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445300" y="242450"/>
            <a:ext cx="3596700" cy="4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Deforestation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850" y="920025"/>
            <a:ext cx="6526275" cy="36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991850" y="4555825"/>
            <a:ext cx="6526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Nature alert : 22/11/2015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effects of global warming?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